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13" Type="http://schemas.openxmlformats.org/officeDocument/2006/relationships/image" Target="../media/image27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gif"/><Relationship Id="rId5" Type="http://schemas.openxmlformats.org/officeDocument/2006/relationships/image" Target="../media/image19.gif"/><Relationship Id="rId15" Type="http://schemas.openxmlformats.org/officeDocument/2006/relationships/image" Target="../media/image29.gif"/><Relationship Id="rId10" Type="http://schemas.openxmlformats.org/officeDocument/2006/relationships/image" Target="../media/image24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Relationship Id="rId1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729291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/>
                <a:gridCol w="2971800"/>
                <a:gridCol w="274320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5" descr="D:\New folder\MGTL\Thesis\Codes\Code25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New folder\MGTL\Thesis\Codes\Code25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New folder\MGTL\Thesis\Codes\Code25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New folder\MGTL\Thesis\Codes\Code25\h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262024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New folder\MGTL\Thesis\Codes\Code25\h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2197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New folder\MGTL\Thesis\Codes\Code25\h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2370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New folder\MGTL\Thesis\Codes\Code25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New folder\MGTL\Thesis\Codes\Code25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82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New folder\MGTL\Thesis\Codes\Code25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6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New folder\MGTL\Thesis\Codes\Code25\d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New folder\MGTL\Thesis\Codes\Code25\d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New folder\MGTL\Thesis\Codes\Code25\d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6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D:\New folder\MGTL\Thesis\Codes\Code25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3" y="52110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:\New folder\MGTL\Thesis\Codes\Code25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18" y="52110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D:\New folder\MGTL\Thesis\Codes\Code25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8333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89641"/>
              </p:ext>
            </p:extLst>
          </p:nvPr>
        </p:nvGraphicFramePr>
        <p:xfrm>
          <a:off x="381000" y="1524000"/>
          <a:ext cx="822960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D:\New folder\MGTL\Thesis\Codes\Code24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7175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New folder\MGTL\Thesis\Codes\Code24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New folder\MGTL\Thesis\Codes\Code24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New folder\MGTL\Thesis\Codes\Code24\h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New folder\MGTL\Thesis\Codes\Code24\h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9198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New folder\MGTL\Thesis\Codes\Code24\h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5908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New folder\MGTL\Thesis\Codes\Code24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New folder\MGTL\Thesis\Codes\Code24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3894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New folder\MGTL\Thesis\Codes\Code24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New folder\MGTL\Thesis\Codes\Code24\d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3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New folder\MGTL\Thesis\Codes\Code24\d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New folder\MGTL\Thesis\Codes\Code24\d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New folder\MGTL\Thesis\Codes\Code24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New folder\MGTL\Thesis\Codes\Code24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New folder\MGTL\Thesis\Codes\Code24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Yooshaa</dc:creator>
  <cp:lastModifiedBy>Windows User</cp:lastModifiedBy>
  <cp:revision>7</cp:revision>
  <dcterms:created xsi:type="dcterms:W3CDTF">2006-08-16T00:00:00Z</dcterms:created>
  <dcterms:modified xsi:type="dcterms:W3CDTF">2020-03-17T13:56:54Z</dcterms:modified>
</cp:coreProperties>
</file>